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8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69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001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4193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767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35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194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636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21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05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81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99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0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25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99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8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9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50A92-A03D-4D7C-90B5-145CB0CB2C96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25DB9-AFB5-4934-A09F-653222C3D3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74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mm7aTIqgv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LcDxQ9H15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10EFB3A-C67F-4D63-A527-FDC94B2912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Werken met een codeersysteem en werken met een observatieschema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375D1AC-8F17-4B94-B65F-45D59A6FC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Gestructureerd observeren</a:t>
            </a:r>
          </a:p>
        </p:txBody>
      </p:sp>
    </p:spTree>
    <p:extLst>
      <p:ext uri="{BB962C8B-B14F-4D97-AF65-F5344CB8AC3E}">
        <p14:creationId xmlns:p14="http://schemas.microsoft.com/office/powerpoint/2010/main" val="24384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626C8E-FB50-4909-8D9D-09E34A8DBF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817BFA-9939-42FC-97E6-1DDD23A38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C4F977-CDDE-402E-B4F0-84B5572E7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86DCF96-A2D6-4437-8579-65243D37B298}"/>
              </a:ext>
            </a:extLst>
          </p:cNvPr>
          <p:cNvSpPr txBox="1"/>
          <p:nvPr/>
        </p:nvSpPr>
        <p:spPr>
          <a:xfrm>
            <a:off x="762766" y="1826093"/>
            <a:ext cx="3977639" cy="3854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op je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wikiwijs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leervragen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les.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Pak je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zoek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antwoorden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op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vragen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Maak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daarna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opdrachten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op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volgende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dia’s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om toe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passen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Wat je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hebt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geleerd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over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werken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codeersysteem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werken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observatieschema</a:t>
            </a:r>
            <a:r>
              <a:rPr lang="en-US" sz="1600" dirty="0"/>
              <a:t>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E0613B-5382-416C-97E7-3762E2AE5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170" y="746126"/>
            <a:ext cx="5472558" cy="547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2697E4A-2B61-4565-B691-B49C63063AEA}"/>
              </a:ext>
            </a:extLst>
          </p:cNvPr>
          <p:cNvSpPr txBox="1"/>
          <p:nvPr/>
        </p:nvSpPr>
        <p:spPr>
          <a:xfrm>
            <a:off x="738787" y="1554118"/>
            <a:ext cx="1027557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Toepassingsopdracht 1: het codeersysteem.</a:t>
            </a:r>
          </a:p>
          <a:p>
            <a:endParaRPr lang="nl-NL" dirty="0"/>
          </a:p>
          <a:p>
            <a:r>
              <a:rPr lang="nl-NL" dirty="0"/>
              <a:t>In je wikiwijs vind je een voorbeeld van een codeersysteem. Daarmee</a:t>
            </a:r>
          </a:p>
          <a:p>
            <a:r>
              <a:rPr lang="nl-NL" dirty="0"/>
              <a:t>kan je in het filmpje gaan observeren hoe vaak een kind initiatief </a:t>
            </a:r>
          </a:p>
          <a:p>
            <a:r>
              <a:rPr lang="nl-NL" dirty="0"/>
              <a:t>neemt in zijn spel. Lees welke codes er zijn en wat ze betekenen. Onthoud</a:t>
            </a:r>
          </a:p>
          <a:p>
            <a:r>
              <a:rPr lang="nl-NL" dirty="0"/>
              <a:t>dit goed!</a:t>
            </a:r>
          </a:p>
          <a:p>
            <a:endParaRPr lang="nl-NL" dirty="0"/>
          </a:p>
          <a:p>
            <a:r>
              <a:rPr lang="nl-NL" dirty="0"/>
              <a:t>1. Bekijk de eerste 5 minuten van het filmpje hieronder:</a:t>
            </a:r>
          </a:p>
          <a:p>
            <a:r>
              <a:rPr lang="nl-NL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https://www.youtube.com/watch?v=Kmm7aTIqgvs</a:t>
            </a:r>
            <a:endParaRPr lang="nl-NL" u="sng" dirty="0">
              <a:solidFill>
                <a:srgbClr val="0563C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solidFill>
                  <a:srgbClr val="0563C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Je observeert de jongen met de grijze trui die bij de zandtafel staat.</a:t>
            </a:r>
            <a:endParaRPr lang="nl-NL" dirty="0"/>
          </a:p>
          <a:p>
            <a:endParaRPr lang="nl-NL" dirty="0"/>
          </a:p>
          <a:p>
            <a:r>
              <a:rPr lang="nl-NL" dirty="0"/>
              <a:t>2. Schrijf terwijl je kijkt de codes op die je langs ziet komen.</a:t>
            </a:r>
          </a:p>
          <a:p>
            <a:endParaRPr lang="nl-NL" dirty="0"/>
          </a:p>
          <a:p>
            <a:r>
              <a:rPr lang="nl-NL" dirty="0"/>
              <a:t>3. Wat is jouw antwoord op de observatievraag ‘In hoeverre neemt dit kind initiatief bij het</a:t>
            </a:r>
          </a:p>
          <a:p>
            <a:r>
              <a:rPr lang="nl-NL" dirty="0"/>
              <a:t>samenspelen’?</a:t>
            </a:r>
          </a:p>
          <a:p>
            <a:r>
              <a:rPr lang="nl-NL" dirty="0"/>
              <a:t>4. Wat vind je van deze manier van observeren?</a:t>
            </a:r>
          </a:p>
        </p:txBody>
      </p:sp>
    </p:spTree>
    <p:extLst>
      <p:ext uri="{BB962C8B-B14F-4D97-AF65-F5344CB8AC3E}">
        <p14:creationId xmlns:p14="http://schemas.microsoft.com/office/powerpoint/2010/main" val="387751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7D8C8C1-D58D-420C-8FA3-9A2286D019CC}"/>
              </a:ext>
            </a:extLst>
          </p:cNvPr>
          <p:cNvSpPr/>
          <p:nvPr/>
        </p:nvSpPr>
        <p:spPr>
          <a:xfrm>
            <a:off x="2086003" y="1213350"/>
            <a:ext cx="820288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Toepassingsopdracht 2:</a:t>
            </a:r>
          </a:p>
          <a:p>
            <a:pPr algn="ctr"/>
            <a:r>
              <a:rPr lang="nl-N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Werken met een observatieschema</a:t>
            </a:r>
            <a:endParaRPr lang="nl-N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808342E-37AB-47CA-8E81-6E57DAA0E5DC}"/>
              </a:ext>
            </a:extLst>
          </p:cNvPr>
          <p:cNvSpPr txBox="1"/>
          <p:nvPr/>
        </p:nvSpPr>
        <p:spPr>
          <a:xfrm>
            <a:off x="1828800" y="3358342"/>
            <a:ext cx="96920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je wikiwijs vind je een kopie van een observatieschema uit </a:t>
            </a:r>
            <a:r>
              <a:rPr lang="nl-NL" dirty="0" err="1"/>
              <a:t>MeMoQ</a:t>
            </a:r>
            <a:r>
              <a:rPr lang="nl-NL" dirty="0"/>
              <a:t>, een Vlaams</a:t>
            </a:r>
          </a:p>
          <a:p>
            <a:r>
              <a:rPr lang="nl-NL" dirty="0"/>
              <a:t>Observatie-instrument voor kinderopvang en basisonderwijs. Je kunt hiermee</a:t>
            </a:r>
          </a:p>
          <a:p>
            <a:r>
              <a:rPr lang="nl-NL" dirty="0"/>
              <a:t>De betrokkenheid van een kind bij het spel observeren.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Lees het schema goed door.</a:t>
            </a:r>
          </a:p>
          <a:p>
            <a:pPr marL="342900" indent="-342900">
              <a:buAutoNum type="arabicPeriod"/>
            </a:pPr>
            <a:r>
              <a:rPr lang="nl-NL" dirty="0"/>
              <a:t>Bekijk het filmpje en doorloop de stappen die er op het filmpje worden gevraagd.</a:t>
            </a:r>
          </a:p>
          <a:p>
            <a:r>
              <a:rPr lang="nl-NL" u="sng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https://www.youtube.com/watch?v=xLcDxQ9H15E</a:t>
            </a:r>
            <a:endParaRPr lang="nl-NL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Wat zijn is jouw conclusie over de betrokkenheid van dit jongetje?</a:t>
            </a:r>
          </a:p>
          <a:p>
            <a:pPr marL="342900" indent="-342900">
              <a:buAutoNum type="arabicPeriod"/>
            </a:pPr>
            <a:r>
              <a:rPr lang="nl-NL" dirty="0"/>
              <a:t>Wat vind je van deze manier van observeren?</a:t>
            </a:r>
          </a:p>
        </p:txBody>
      </p:sp>
    </p:spTree>
    <p:extLst>
      <p:ext uri="{BB962C8B-B14F-4D97-AF65-F5344CB8AC3E}">
        <p14:creationId xmlns:p14="http://schemas.microsoft.com/office/powerpoint/2010/main" val="2695834129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Condensspo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Condensspo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densspo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Condensspoor</Template>
  <TotalTime>20</TotalTime>
  <Words>289</Words>
  <Application>Microsoft Office PowerPoint</Application>
  <PresentationFormat>Breedbeeld</PresentationFormat>
  <Paragraphs>37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Condensspoor</vt:lpstr>
      <vt:lpstr>Gestructureerd observeren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Gestructureerd observeren</dc:title>
  <dc:creator>Laura Beeftink</dc:creator>
  <cp:lastModifiedBy>Laura Beeftink</cp:lastModifiedBy>
  <cp:revision>3</cp:revision>
  <dcterms:created xsi:type="dcterms:W3CDTF">2021-04-07T11:49:29Z</dcterms:created>
  <dcterms:modified xsi:type="dcterms:W3CDTF">2021-04-07T12:10:25Z</dcterms:modified>
</cp:coreProperties>
</file>